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  <p:sldMasterId id="2147483694" r:id="rId5"/>
  </p:sldMasterIdLst>
  <p:notesMasterIdLst>
    <p:notesMasterId r:id="rId13"/>
  </p:notesMasterIdLst>
  <p:handoutMasterIdLst>
    <p:handoutMasterId r:id="rId14"/>
  </p:handoutMasterIdLst>
  <p:sldIdLst>
    <p:sldId id="2147470487" r:id="rId6"/>
    <p:sldId id="2147470492" r:id="rId7"/>
    <p:sldId id="2147470493" r:id="rId8"/>
    <p:sldId id="2147470494" r:id="rId9"/>
    <p:sldId id="2147470495" r:id="rId10"/>
    <p:sldId id="2147470496" r:id="rId11"/>
    <p:sldId id="2147470491" r:id="rId12"/>
  </p:sldIdLst>
  <p:sldSz cx="12192000" cy="6858000"/>
  <p:notesSz cx="6819900" cy="9918700"/>
  <p:embeddedFontLst>
    <p:embeddedFont>
      <p:font typeface="Public Sans" panose="020B0604020202020204" charset="0"/>
      <p:regular r:id="rId15"/>
      <p:bold r:id="rId16"/>
      <p:italic r:id="rId17"/>
      <p:boldItalic r:id="rId18"/>
    </p:embeddedFont>
    <p:embeddedFont>
      <p:font typeface="Public Sans ExtraBold" panose="020B0604020202020204" charset="0"/>
      <p:bold r:id="rId19"/>
      <p:boldItalic r:id="rId20"/>
    </p:embeddedFont>
    <p:embeddedFont>
      <p:font typeface="Public Sans Light" panose="020B0604020202020204" charset="0"/>
      <p:regular r:id="rId21"/>
      <p:italic r:id="rId22"/>
    </p:embeddedFont>
  </p:embeddedFontLst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mmunications kit" id="{925CA5DD-65D3-41C6-9065-5985F33EEC7B}">
          <p14:sldIdLst>
            <p14:sldId id="2147470487"/>
            <p14:sldId id="2147470492"/>
            <p14:sldId id="2147470493"/>
            <p14:sldId id="2147470494"/>
            <p14:sldId id="2147470495"/>
            <p14:sldId id="2147470496"/>
            <p14:sldId id="21474704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1FD"/>
    <a:srgbClr val="FDDEF2"/>
    <a:srgbClr val="000000"/>
    <a:srgbClr val="EE0000"/>
    <a:srgbClr val="460000"/>
    <a:srgbClr val="630019"/>
    <a:srgbClr val="F2F2DF"/>
    <a:srgbClr val="F8F8F8"/>
    <a:srgbClr val="22272B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F7859D-2D1D-51C6-B27B-E72A406571C1}" v="85" dt="2026-04-15T06:31:03.188"/>
    <p1510:client id="{5CF5BC6B-4233-DF71-D697-AC926E47A041}" v="12" dt="2026-04-15T23:45:01.851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292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3F5A19-4E20-4EDB-9EC8-DF02AC748E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>
              <a:latin typeface="Public Sans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2B4FC2-E151-470D-9291-01D2A5A6D3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F4B7B-ADA4-42BE-A113-1D67CA67812F}" type="datetimeFigureOut">
              <a:rPr lang="en-AU" smtClean="0">
                <a:latin typeface="Public Sans" pitchFamily="2" charset="0"/>
              </a:rPr>
              <a:t>3/05/2026</a:t>
            </a:fld>
            <a:endParaRPr lang="en-AU">
              <a:latin typeface="Public Sans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7DE46-ED0B-49F3-8199-C129451A46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>
              <a:latin typeface="Public Sans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A6684-5527-4DB9-88B5-C4F66FB5F7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F8501-5769-46EC-B8B9-363B75FA9999}" type="slidenum">
              <a:rPr lang="en-AU" smtClean="0">
                <a:latin typeface="Public Sans" pitchFamily="2" charset="0"/>
              </a:rPr>
              <a:t>‹#›</a:t>
            </a:fld>
            <a:endParaRPr lang="en-AU"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793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EC6F825C-382E-4C1A-82AB-BCE4AFD21ABE}" type="datetimeFigureOut">
              <a:rPr lang="en-AU" smtClean="0"/>
              <a:pPr/>
              <a:t>3/05/2026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B07158C4-A119-4B78-9DE8-A50001BC31D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109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9975CB4-437D-4935-B463-D9466467F4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889414"/>
            <a:ext cx="5400000" cy="1782585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  <a:latin typeface="Public Sans ExtraBold" pitchFamily="2" charset="0"/>
              </a:defRPr>
            </a:lvl1pPr>
          </a:lstStyle>
          <a:p>
            <a:r>
              <a:rPr lang="en-AU" noProof="0"/>
              <a:t>Click to edit presentation title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25AA79D1-E767-4316-BF8E-3A79D7A669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4032000"/>
            <a:ext cx="5400000" cy="684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tx1"/>
                </a:solidFill>
                <a:latin typeface="Public Sans ExtraBold" pitchFamily="2" charset="0"/>
              </a:defRPr>
            </a:lvl1pPr>
            <a:lvl2pPr>
              <a:spcAft>
                <a:spcPts val="0"/>
              </a:spcAft>
              <a:defRPr sz="1600">
                <a:solidFill>
                  <a:schemeClr val="accent1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/>
              <a:t>Click to edit presentation 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5148000"/>
            <a:ext cx="5400000" cy="684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tx1"/>
                </a:solidFill>
                <a:latin typeface="Public Sans ExtraBold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tx1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/>
              <a:t>Presenter name</a:t>
            </a:r>
          </a:p>
          <a:p>
            <a:pPr lvl="1"/>
            <a:r>
              <a:rPr lang="en-AU" noProof="0"/>
              <a:t>Presenter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6084000"/>
            <a:ext cx="5400000" cy="360000"/>
          </a:xfrm>
        </p:spPr>
        <p:txBody>
          <a:bodyPr anchor="b">
            <a:noAutofit/>
          </a:bodyPr>
          <a:lstStyle>
            <a:lvl1pPr algn="l">
              <a:spcAft>
                <a:spcPts val="0"/>
              </a:spcAft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/>
              <a:t>Date Month Year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45DCEA-A83C-9215-7268-796BA0D7AA8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360001" y="360000"/>
            <a:ext cx="2042181" cy="576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417BEB99-9CD5-B672-9E54-5828BA21F0F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50866" y="400838"/>
            <a:ext cx="3581134" cy="604316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CBC2FA-B898-D6D1-BD9E-394BCAD7064C}"/>
              </a:ext>
            </a:extLst>
          </p:cNvPr>
          <p:cNvCxnSpPr>
            <a:cxnSpLocks/>
          </p:cNvCxnSpPr>
          <p:nvPr userDrawn="1"/>
        </p:nvCxnSpPr>
        <p:spPr>
          <a:xfrm flipH="1">
            <a:off x="360000" y="1637414"/>
            <a:ext cx="540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137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multi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CE0587-CE28-E673-2798-12F5DFA45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Public Sans ExtraBold" pitchFamily="2" charset="0"/>
              </a:defRPr>
            </a:lvl1pPr>
          </a:lstStyle>
          <a:p>
            <a:r>
              <a:rPr lang="en-GB" noProof="0"/>
              <a:t>Click to edit Master title style</a:t>
            </a:r>
            <a:endParaRPr lang="en-AU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20000"/>
          </a:xfrm>
        </p:spPr>
        <p:txBody>
          <a:bodyPr numCol="2" spcCol="180000"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AU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DA8821-872D-DA98-FD86-2667B05FA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3723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and two column multi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9C3ABC-6C4C-FAD8-5C90-97C9B2C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Public Sans ExtraBold" pitchFamily="2" charset="0"/>
              </a:defRPr>
            </a:lvl1pPr>
          </a:lstStyle>
          <a:p>
            <a:r>
              <a:rPr lang="en-GB" noProof="0"/>
              <a:t>Click to edit Master title style</a:t>
            </a:r>
            <a:endParaRPr lang="en-AU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695500-632C-466D-B92D-D85554040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800001"/>
            <a:ext cx="4680000" cy="431999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AU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1800001"/>
            <a:ext cx="6624000" cy="4319998"/>
          </a:xfrm>
        </p:spPr>
        <p:txBody>
          <a:bodyPr numCol="2" spcCol="18000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AU" noProof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A695AB-F823-4A00-866F-671850CAC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994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multi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123783-B36F-FC9F-CD55-EDC756E54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Public Sans ExtraBold" pitchFamily="2" charset="0"/>
              </a:defRPr>
            </a:lvl1pPr>
          </a:lstStyle>
          <a:p>
            <a:r>
              <a:rPr lang="en-GB" noProof="0"/>
              <a:t>Click to edit Master title style</a:t>
            </a:r>
            <a:endParaRPr lang="en-AU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AU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AU" noProof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89BCDB-A0CC-B54C-ECE2-9EFE4F58B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6379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, one column text and multi-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89BE3-AE17-9782-2178-88D3A6B4F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Public Sans ExtraBold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1799996"/>
            <a:ext cx="5615637" cy="864003"/>
          </a:xfr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Public Sans ExtraBold" pitchFamily="2" charset="0"/>
              </a:defRPr>
            </a:lvl1pPr>
          </a:lstStyle>
          <a:p>
            <a:pPr lvl="0"/>
            <a:r>
              <a:rPr lang="en-AU" noProof="0"/>
              <a:t>Subheading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2879998"/>
            <a:ext cx="5615637" cy="3239999"/>
          </a:xfrm>
        </p:spPr>
        <p:txBody>
          <a:bodyPr numCol="1" spcCol="18000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AU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799996"/>
            <a:ext cx="5616000" cy="432000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AU" noProof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E2A9009-B980-F33D-351A-CB3398BF3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80FCE-1988-2F0C-DC0A-CD7B9BE7D3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7668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, two column text and multi-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3EBF-BA14-CD93-53F0-920C52EB2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Public Sans ExtraBold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1799996"/>
            <a:ext cx="7560000" cy="864003"/>
          </a:xfr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Public Sans ExtraBold" pitchFamily="2" charset="0"/>
              </a:defRPr>
            </a:lvl1pPr>
          </a:lstStyle>
          <a:p>
            <a:pPr lvl="0"/>
            <a:r>
              <a:rPr lang="en-AU" noProof="0"/>
              <a:t>Subheading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2879998"/>
            <a:ext cx="7560000" cy="3239999"/>
          </a:xfrm>
        </p:spPr>
        <p:txBody>
          <a:bodyPr numCol="2" spcCol="18000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AU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72000" y="1799996"/>
            <a:ext cx="3672000" cy="432000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AU" noProof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E2A9009-B980-F33D-351A-CB3398BF3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80FCE-1988-2F0C-DC0A-CD7B9BE7D3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4264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box, three column text and multi-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05BDD8-BD3E-B824-856C-44B9EE5BB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Public Sans ExtraBold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CEE26C-693E-448A-A669-8893AB2AB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33874E0E-52BE-422A-8D25-EB76C690AF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2" y="1800000"/>
            <a:ext cx="8531999" cy="864000"/>
          </a:xfr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Public Sans ExtraBold" pitchFamily="2" charset="0"/>
              </a:defRPr>
            </a:lvl1pPr>
          </a:lstStyle>
          <a:p>
            <a:pPr lvl="0"/>
            <a:r>
              <a:rPr lang="en-AU" noProof="0"/>
              <a:t>Subheading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2879999"/>
            <a:ext cx="8532000" cy="3204002"/>
          </a:xfrm>
        </p:spPr>
        <p:txBody>
          <a:bodyPr numCol="3" spcCol="18000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AU" noProof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D8D4F95-9C64-4F83-948A-83B53417504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072563" y="1800225"/>
            <a:ext cx="2735262" cy="428377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AU" noProof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25F63D-D41C-489E-A63F-1C32BB79A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7899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multi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45A3A4-C916-02CF-411A-DF8992EDA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Public Sans ExtraBold" pitchFamily="2" charset="0"/>
              </a:defRPr>
            </a:lvl1pPr>
          </a:lstStyle>
          <a:p>
            <a:r>
              <a:rPr lang="en-GB" noProof="0"/>
              <a:t>Click to edit Master title style</a:t>
            </a:r>
            <a:endParaRPr lang="en-AU" noProof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A01239-4425-4D06-9E14-E14F3426FB3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00" y="1548000"/>
            <a:ext cx="5616000" cy="4680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en-AU" noProof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91318D-3683-472A-A0D1-0589B053F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6826" y="1548000"/>
            <a:ext cx="568317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5839C8C2-80E2-46DE-BF7F-C7411ABD35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6002" y="1728000"/>
            <a:ext cx="5627998" cy="900000"/>
          </a:xfrm>
        </p:spPr>
        <p:txBody>
          <a:bodyPr anchor="t" anchorCtr="0">
            <a:noAutofit/>
          </a:bodyPr>
          <a:lstStyle>
            <a:lvl1pPr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AU" noProof="0"/>
              <a:t>Caption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F43CC2C-E436-4916-8505-D07C84AB9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6002" y="2772000"/>
            <a:ext cx="5627998" cy="3239995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AU" noProof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6265F5-1D86-46C9-8A9A-0411B3E72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196826" y="6228000"/>
            <a:ext cx="5683174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6E195-08D8-B578-8FC3-04019FAB28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5097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multi-content with small multi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45A3A4-C916-02CF-411A-DF8992EDA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Public Sans ExtraBold" pitchFamily="2" charset="0"/>
              </a:defRPr>
            </a:lvl1pPr>
          </a:lstStyle>
          <a:p>
            <a:r>
              <a:rPr lang="en-GB" noProof="0"/>
              <a:t>Click to edit Master title style</a:t>
            </a:r>
            <a:endParaRPr lang="en-AU" noProof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8448747-626A-46AB-BEF5-520A55297EDC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360000" y="1547999"/>
            <a:ext cx="7560000" cy="4679999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AU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72000" y="1548000"/>
            <a:ext cx="370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6D3B884-3085-43E9-B731-851596D89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72000" y="1800000"/>
            <a:ext cx="3672000" cy="3239995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AU" noProof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72000" y="5219998"/>
            <a:ext cx="3672000" cy="900000"/>
          </a:xfrm>
        </p:spPr>
        <p:txBody>
          <a:bodyPr anchor="b">
            <a:noAutofit/>
          </a:bodyPr>
          <a:lstStyle>
            <a:lvl1pPr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AU" noProof="0"/>
              <a:t>Caption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5E9072-3A33-4C6D-A549-4A012107B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72000" y="6227998"/>
            <a:ext cx="3708000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6E195-08D8-B578-8FC3-04019FAB28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9381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multi-content with two small multi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937FAD-09C4-B9AC-E0F8-D88B1E980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1491CDD6-AF2B-7135-AE3A-404BB16D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0000"/>
            <a:ext cx="11303993" cy="100800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Public Sans ExtraBold" pitchFamily="2" charset="0"/>
              </a:defRPr>
            </a:lvl1pPr>
          </a:lstStyle>
          <a:p>
            <a:r>
              <a:rPr lang="en-GB" noProof="0"/>
              <a:t>Click to edit Master title style</a:t>
            </a:r>
            <a:endParaRPr lang="en-AU" noProof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E6C549F-1F7B-41DD-ADF0-64B0D51DDAAB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538901" y="1800000"/>
            <a:ext cx="6229098" cy="45352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AU" noProof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948000" y="1728000"/>
            <a:ext cx="0" cy="460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998" y="1799999"/>
            <a:ext cx="4715997" cy="1979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AU" noProof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AE65C04-84EB-4031-88C3-1FA3B7C76EF5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7127998" y="3923999"/>
            <a:ext cx="4715997" cy="1979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AU" noProof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EAFF04E-EED2-4901-9136-39CEC8DFA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7998" y="6048000"/>
            <a:ext cx="4716000" cy="288000"/>
          </a:xfrm>
        </p:spPr>
        <p:txBody>
          <a:bodyPr anchor="b" anchorCtr="0">
            <a:normAutofit/>
          </a:bodyPr>
          <a:lstStyle>
            <a:lvl1pPr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AU" noProof="0"/>
              <a:t>Caption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D6739-5371-B762-58B3-DA849DE6A7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369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 with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E96714-DAB5-89E1-9A49-F9D9F3DE0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A5F073A6-78DC-D556-A6E7-C245EAE45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0000"/>
            <a:ext cx="11303995" cy="100800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Public Sans ExtraBold" pitchFamily="2" charset="0"/>
              </a:defRPr>
            </a:lvl1pPr>
          </a:lstStyle>
          <a:p>
            <a:r>
              <a:rPr lang="en-GB" noProof="0"/>
              <a:t>Click to edit Master title style</a:t>
            </a:r>
            <a:endParaRPr lang="en-AU" noProof="0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D7E1CAC4-88FF-4E85-8A37-9D1F4A8514E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39750" y="1547999"/>
            <a:ext cx="7560000" cy="3888000"/>
          </a:xfrm>
        </p:spPr>
        <p:txBody>
          <a:bodyPr/>
          <a:lstStyle/>
          <a:p>
            <a:r>
              <a:rPr lang="en-GB" noProof="0"/>
              <a:t>Click icon to add chart</a:t>
            </a:r>
            <a:endParaRPr lang="en-AU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D3768AF-49AB-464E-9DF6-68376B8AC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750" y="5544000"/>
            <a:ext cx="7560000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accent1"/>
                </a:solidFill>
                <a:latin typeface="Public Sans SemiBold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accent1"/>
                </a:solidFill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28000" y="3276000"/>
            <a:ext cx="0" cy="306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0F4F51DE-C82F-4C69-9901-7D4EF2CBE8D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108000" y="3276000"/>
            <a:ext cx="2736000" cy="2159999"/>
          </a:xfrm>
        </p:spPr>
        <p:txBody>
          <a:bodyPr/>
          <a:lstStyle/>
          <a:p>
            <a:r>
              <a:rPr lang="en-GB" noProof="0"/>
              <a:t>Click icon to add chart</a:t>
            </a:r>
            <a:endParaRPr lang="en-AU" noProof="0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A94C0C8-30F5-4B00-BC99-C6DFC381A6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8000" y="5544000"/>
            <a:ext cx="2735999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lang="en-AU" sz="1800" b="0" kern="1200" noProof="0" dirty="0">
                <a:solidFill>
                  <a:schemeClr val="accent1"/>
                </a:solidFill>
                <a:latin typeface="Public Sans SemiBold" pitchFamily="2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accent1"/>
                </a:solidFill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AU" noProof="0"/>
              <a:t>Click to edit text styles</a:t>
            </a:r>
          </a:p>
          <a:p>
            <a:pPr lvl="1"/>
            <a:r>
              <a:rPr lang="en-AU" noProof="0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38D5-1269-AD49-5ECE-E3F740C2007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259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005139-C098-2BAF-1D2B-4D4D8D493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Public Sans ExtraBold" pitchFamily="2" charset="0"/>
              </a:defRPr>
            </a:lvl1pPr>
          </a:lstStyle>
          <a:p>
            <a:r>
              <a:rPr lang="en-GB" noProof="0"/>
              <a:t>Click to edit Master title style</a:t>
            </a:r>
            <a:endParaRPr lang="en-AU" noProof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20F865-F864-49C9-ADB1-BAF2D9EDE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908000"/>
            <a:ext cx="11483638" cy="4391999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noProof="0"/>
              <a:t>Click icon to add table</a:t>
            </a:r>
            <a:endParaRPr lang="en-AU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A8057-F61F-CB11-BD7F-686904EB0E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7346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multi-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ED457-3C24-5974-7940-E92CE3CEE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84000" cy="100800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Public Sans ExtraBold" pitchFamily="2" charset="0"/>
              </a:defRPr>
            </a:lvl1pPr>
          </a:lstStyle>
          <a:p>
            <a:r>
              <a:rPr lang="en-GB" noProof="0"/>
              <a:t>Click to edit Master title style</a:t>
            </a:r>
            <a:endParaRPr lang="en-AU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0612CD-1BF1-42B5-8546-A674A0B86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999" y="1800000"/>
            <a:ext cx="5400000" cy="4320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AU" noProof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44000" y="1800000"/>
            <a:ext cx="5400000" cy="4320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AU" noProof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AADAD-B302-2C54-28BE-DE627A151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0920B-AC4B-0EAF-B89F-B7D5904691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5956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Public Sans ExtraBold" pitchFamily="2" charset="0"/>
              </a:defRPr>
            </a:lvl1pPr>
          </a:lstStyle>
          <a:p>
            <a:r>
              <a:rPr lang="en-GB" noProof="0"/>
              <a:t>Click to edit Master title style</a:t>
            </a:r>
            <a:endParaRPr lang="en-AU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6851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9702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SW Gov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1326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8741561-8D79-6932-EA53-CFD3014B4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  <a:latin typeface="Public Sans ExtraBold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AU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noProof="0"/>
              <a:t>Click icon to add table</a:t>
            </a:r>
            <a:endParaRPr lang="en-AU" noProof="0"/>
          </a:p>
        </p:txBody>
      </p:sp>
      <p:sp>
        <p:nvSpPr>
          <p:cNvPr id="6" name="Table Placeholder 9">
            <a:extLst>
              <a:ext uri="{FF2B5EF4-FFF2-40B4-BE49-F238E27FC236}">
                <a16:creationId xmlns:a16="http://schemas.microsoft.com/office/drawing/2014/main" id="{41FBA3B0-0275-0235-9CEA-C5CEA00EBD48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60362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noProof="0"/>
              <a:t>Click icon to add table</a:t>
            </a:r>
            <a:endParaRPr lang="en-AU" noProof="0"/>
          </a:p>
        </p:txBody>
      </p:sp>
      <p:sp>
        <p:nvSpPr>
          <p:cNvPr id="5" name="Table Placeholder 9">
            <a:extLst>
              <a:ext uri="{FF2B5EF4-FFF2-40B4-BE49-F238E27FC236}">
                <a16:creationId xmlns:a16="http://schemas.microsoft.com/office/drawing/2014/main" id="{3A833504-810D-E90D-EEAD-6FD03511C6A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noProof="0"/>
              <a:t>Click icon to add table</a:t>
            </a:r>
            <a:endParaRPr lang="en-AU" noProof="0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45BE7F48-2F3F-5684-3640-86C10E7CF416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6228000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noProof="0"/>
              <a:t>Click icon to add table</a:t>
            </a:r>
            <a:endParaRPr lang="en-AU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5172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005139-C098-2BAF-1D2B-4D4D8D493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Public Sans ExtraBold" pitchFamily="2" charset="0"/>
              </a:defRPr>
            </a:lvl1pPr>
          </a:lstStyle>
          <a:p>
            <a:r>
              <a:rPr lang="en-GB" noProof="0"/>
              <a:t>Click to edit Master title style</a:t>
            </a:r>
            <a:endParaRPr lang="en-AU" noProof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20F865-F864-49C9-ADB1-BAF2D9EDE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908000"/>
            <a:ext cx="5616000" cy="439199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noProof="0"/>
              <a:t>Click icon to add table</a:t>
            </a:r>
            <a:endParaRPr lang="en-AU" noProof="0"/>
          </a:p>
        </p:txBody>
      </p:sp>
      <p:sp>
        <p:nvSpPr>
          <p:cNvPr id="2" name="Table Placeholder 9">
            <a:extLst>
              <a:ext uri="{FF2B5EF4-FFF2-40B4-BE49-F238E27FC236}">
                <a16:creationId xmlns:a16="http://schemas.microsoft.com/office/drawing/2014/main" id="{92BD0FCE-0804-4AAE-615C-566A4F2FAFE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908000"/>
            <a:ext cx="5616000" cy="439199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noProof="0"/>
              <a:t>Click icon to add table</a:t>
            </a:r>
            <a:endParaRPr lang="en-AU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A8057-F61F-CB11-BD7F-686904EB0E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57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/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5306B6-0429-3B80-CCA6-322A36485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9" y="360000"/>
            <a:ext cx="6407999" cy="100800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Public Sans ExtraBold" pitchFamily="2" charset="0"/>
              </a:defRPr>
            </a:lvl1pPr>
          </a:lstStyle>
          <a:p>
            <a:r>
              <a:rPr lang="en-GB" noProof="0"/>
              <a:t>Click to edit Master title style</a:t>
            </a:r>
            <a:endParaRPr lang="en-AU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AU" noProof="0"/>
              <a:t>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1318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412249" y="3660883"/>
            <a:ext cx="1141975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2249" y="3960000"/>
            <a:ext cx="8280000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rgbClr val="000000"/>
                </a:solidFill>
                <a:latin typeface="Public Sans ExtraBold" pitchFamily="2" charset="0"/>
              </a:defRPr>
            </a:lvl1pPr>
          </a:lstStyle>
          <a:p>
            <a:r>
              <a:rPr lang="en-AU" noProof="0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2249" y="5292000"/>
            <a:ext cx="8280000" cy="720000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49" y="360000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rgbClr val="000000"/>
                </a:solidFill>
                <a:latin typeface="Public Sans ExtraBold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/>
              <a:t>#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9A2F17-F369-2355-B245-C2D4C620B8C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9789817" y="359738"/>
            <a:ext cx="2042181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849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pull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6408000" cy="100800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Public Sans ExtraBold" pitchFamily="2" charset="0"/>
              </a:defRPr>
            </a:lvl1pPr>
          </a:lstStyle>
          <a:p>
            <a:r>
              <a:rPr lang="en-GB" noProof="0"/>
              <a:t>Click to edit Master title style</a:t>
            </a:r>
            <a:endParaRPr lang="en-AU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7997" cy="414000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en-AU" noProof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6" cy="360000"/>
          </a:xfrm>
        </p:spPr>
        <p:txBody>
          <a:bodyPr anchor="b">
            <a:noAutofit/>
          </a:bodyPr>
          <a:lstStyle>
            <a:lvl1pPr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AU" noProof="0"/>
              <a:t>Caption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9342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59998"/>
            <a:ext cx="2520000" cy="5976002"/>
          </a:xfrm>
        </p:spPr>
        <p:txBody>
          <a:bodyPr>
            <a:noAutofit/>
          </a:bodyPr>
          <a:lstStyle>
            <a:lvl1pPr>
              <a:defRPr sz="18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noProof="0"/>
              <a:t>Click to edit Master title style</a:t>
            </a:r>
            <a:endParaRPr lang="en-AU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B8F80F-22E3-47D7-8D99-80BFFDFB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96000" y="360000"/>
            <a:ext cx="0" cy="5976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2002" y="360000"/>
            <a:ext cx="7560000" cy="5976000"/>
          </a:xfrm>
        </p:spPr>
        <p:txBody>
          <a:bodyPr numCol="1" spcCol="180000"/>
          <a:lstStyle>
            <a:lvl1pPr>
              <a:defRPr sz="3600">
                <a:solidFill>
                  <a:srgbClr val="000000"/>
                </a:solidFill>
                <a:latin typeface="Public Sans ExtraBold" pitchFamily="2" charset="0"/>
              </a:defRPr>
            </a:lvl1pPr>
            <a:lvl2pPr>
              <a:defRPr sz="1800">
                <a:solidFill>
                  <a:srgbClr val="000000"/>
                </a:solidFill>
                <a:latin typeface="+mn-lt"/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8738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multi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257F9B-C715-D998-280B-B0490FAB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Public Sans ExtraBold" pitchFamily="2" charset="0"/>
              </a:defRPr>
            </a:lvl1pPr>
          </a:lstStyle>
          <a:p>
            <a:r>
              <a:rPr lang="en-GB" noProof="0"/>
              <a:t>Click to edit Master title style</a:t>
            </a:r>
            <a:endParaRPr lang="en-AU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20CACA-3621-403A-9123-4490A23AF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33CF678-37C5-4AFF-90FB-A262BBC7A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799999"/>
            <a:ext cx="11484000" cy="432000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+mn-lt"/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AU" noProof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C68106-4483-643D-2F20-EDD5AEDB9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4076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1484000" cy="10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/>
              <a:t>Click to edit Master title style</a:t>
            </a:r>
            <a:endParaRPr lang="en-AU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620000"/>
            <a:ext cx="11484000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A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4000" y="6516000"/>
            <a:ext cx="720000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0A01DC5-1685-4615-8240-15192985C6A2}" type="slidenum">
              <a:rPr lang="en-AU" noProof="0" smtClean="0"/>
              <a:pPr/>
              <a:t>‹#›</a:t>
            </a:fld>
            <a:endParaRPr lang="en-AU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8AFF8C-6EAC-4301-9800-49DD3EDD3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622931" y="14626"/>
            <a:ext cx="2544960" cy="5539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 IN DESKTOP APP</a:t>
            </a:r>
          </a:p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will enable full functionality of the template.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A SLIDE STYLE FROM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 tab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Slide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layout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layout goes awry, select Reset</a:t>
            </a: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are 5 levels of formatted text available.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move between text  levels using the increase/decrease button on the menu above.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SLIDE BACKGROUND/COLOUR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Background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colour from palette 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or Texture Fill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image 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IMAGE IN SHAPE OR ON PAGE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Picture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your image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icon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the new image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REPOSITION IMAGE WITHIN SHAPE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Format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Crop button dropdown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fit the whole image inside select FIT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use only a portion select FILL then crop, move or resize image to show properly within shape.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ADD/CHANGE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Menu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Header &amp;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Tick to activate/Untick to remove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497C0B-0C24-4334-9150-A2D01FE29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22931" y="1682950"/>
            <a:ext cx="632972" cy="21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1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7" r:id="rId2"/>
    <p:sldLayoutId id="2147483675" r:id="rId3"/>
    <p:sldLayoutId id="2147483676" r:id="rId4"/>
    <p:sldLayoutId id="2147483689" r:id="rId5"/>
    <p:sldLayoutId id="2147483674" r:id="rId6"/>
    <p:sldLayoutId id="2147483678" r:id="rId7"/>
    <p:sldLayoutId id="2147483681" r:id="rId8"/>
    <p:sldLayoutId id="2147483662" r:id="rId9"/>
    <p:sldLayoutId id="2147483672" r:id="rId10"/>
    <p:sldLayoutId id="2147483677" r:id="rId11"/>
    <p:sldLayoutId id="2147483664" r:id="rId12"/>
    <p:sldLayoutId id="2147483696" r:id="rId13"/>
    <p:sldLayoutId id="2147483679" r:id="rId14"/>
    <p:sldLayoutId id="2147483687" r:id="rId15"/>
    <p:sldLayoutId id="2147483680" r:id="rId16"/>
    <p:sldLayoutId id="2147483695" r:id="rId17"/>
    <p:sldLayoutId id="2147483685" r:id="rId18"/>
    <p:sldLayoutId id="2147483686" r:id="rId19"/>
    <p:sldLayoutId id="2147483665" r:id="rId20"/>
    <p:sldLayoutId id="2147483666" r:id="rId21"/>
    <p:sldLayoutId id="2147483667" r:id="rId22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0" indent="-18000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360000" indent="-18000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Times New Roman" panose="02020603050405020304" pitchFamily="18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6CF744-6259-13E7-9770-933AB62381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001" y="359737"/>
            <a:ext cx="3032962" cy="85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9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officeforyouth.nsw.gov.au/strategic-plan-2027-30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fficeforyouth.nsw.gov.au/strategic-plan-2027-30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foryouth.nsw.gov.au/strategic-plan-2027-30" TargetMode="External"/><Relationship Id="rId2" Type="http://schemas.openxmlformats.org/officeDocument/2006/relationships/hyperlink" Target="https://officeforyouth.nsw.gov.au/strategic-plan-2027-30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.svg"/><Relationship Id="rId5" Type="http://schemas.openxmlformats.org/officeDocument/2006/relationships/image" Target="../media/image10.sv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664806F4-EF0B-4297-B02E-FBCDC43E18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>
                <a:solidFill>
                  <a:srgbClr val="000000"/>
                </a:solidFill>
              </a:rPr>
              <a:t>Communications kit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CE41F2-F7F4-482E-9381-96D50AC45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>
                <a:solidFill>
                  <a:srgbClr val="000000"/>
                </a:solidFill>
              </a:rPr>
              <a:t>Have your say on the NSW Strategic Plan for Children and Young People 2027-2030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68D543-C26B-43D5-A3CA-5BC9A1441E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dirty="0">
                <a:solidFill>
                  <a:srgbClr val="000000"/>
                </a:solidFill>
              </a:rPr>
              <a:t>April 2026</a:t>
            </a:r>
          </a:p>
        </p:txBody>
      </p:sp>
    </p:spTree>
    <p:extLst>
      <p:ext uri="{BB962C8B-B14F-4D97-AF65-F5344CB8AC3E}">
        <p14:creationId xmlns:p14="http://schemas.microsoft.com/office/powerpoint/2010/main" val="1340248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F7392-1BC8-AF23-D928-702F8A90A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Social media tiles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9F8BC8F-F402-D37A-F7CC-C85E8749BB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71" y="1800225"/>
            <a:ext cx="3455670" cy="4319588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85F1535-13AD-1885-53BB-E1E66EA1702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165" y="1800225"/>
            <a:ext cx="3455670" cy="431958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3FEB2-3784-3AD2-0238-CAEE5E1A82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3982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C807E-A1A8-6016-CC41-2D8B5DFD0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Social media caption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547A8-E727-58BB-D8C2-48E20E3F1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latin typeface="Public Sans ExtraBold" pitchFamily="2" charset="0"/>
              </a:rPr>
              <a:t>Have your say: NSW’s new Strategic Plan for Children and Young People 2027-2030</a:t>
            </a:r>
          </a:p>
          <a:p>
            <a:r>
              <a:rPr lang="en-AU" dirty="0"/>
              <a:t>The Office for Youth, led by the Advocate for Children and Young People is developing a statewide, whole-of-government plan to improve outcomes for children and young people aged 0 to 24 years. </a:t>
            </a:r>
          </a:p>
          <a:p>
            <a:r>
              <a:rPr lang="en-AU" dirty="0"/>
              <a:t>The Plan will focus on systemic issues impacting children and young people, and make sure that their voices are included in decision-making. You can provide feedback in any of the following ways: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Complete the short online survey.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Make a written submission.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Register for an online workshop if you are aged 14 to 24 years old.</a:t>
            </a:r>
          </a:p>
          <a:p>
            <a:r>
              <a:rPr lang="en-AU" dirty="0"/>
              <a:t>Visit </a:t>
            </a:r>
            <a:r>
              <a:rPr lang="en-AU" u="sng" dirty="0">
                <a:hlinkClick r:id="rId2" tooltip="http://www.officeforyouth.nsw.gov.au"/>
              </a:rPr>
              <a:t>www.officeforyouth.nsw.gov.au</a:t>
            </a:r>
            <a:r>
              <a:rPr lang="en-AU" dirty="0"/>
              <a:t> to find out more.</a:t>
            </a: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CD17D-2D0D-23EE-9712-F45DA5FEB2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4056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A6FFC-99E4-6279-99BB-136C54B10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Sector EDM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84456-F507-D50F-FDA5-DD17C9763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fontAlgn="base"/>
            <a:r>
              <a:rPr lang="en-AU" dirty="0">
                <a:latin typeface="Public Sans ExtraBold" pitchFamily="2" charset="0"/>
              </a:rPr>
              <a:t>Have your say: NSW’s new Strategic Plan for Children and Young People 2027-2030</a:t>
            </a:r>
          </a:p>
          <a:p>
            <a:pPr fontAlgn="base"/>
            <a:r>
              <a:rPr lang="en-AU" sz="1800" dirty="0"/>
              <a:t>The NSW Government is developing a statewide, whole-of-government plan to improve outcomes for children and young people aged 0 to 24 years.  </a:t>
            </a:r>
          </a:p>
          <a:p>
            <a:pPr fontAlgn="base"/>
            <a:r>
              <a:rPr lang="en-AU" sz="1800" dirty="0"/>
              <a:t>The Plan will focus on systemic issues impacting children and young people, and make sure their voices are included in decision-making.  </a:t>
            </a:r>
          </a:p>
          <a:p>
            <a:pPr fontAlgn="base"/>
            <a:r>
              <a:rPr lang="en-AU" sz="1800" dirty="0"/>
              <a:t>We invite you to provide feedback by 30 June 2026: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AU" sz="1800" dirty="0"/>
              <a:t>Complete the online survey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AU" sz="1800" dirty="0"/>
              <a:t>Make a formal written submission on behalf of your organisation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AU" sz="1800" dirty="0"/>
              <a:t>Register for an online workshop if you are aged 14 to 24  </a:t>
            </a:r>
          </a:p>
          <a:p>
            <a:r>
              <a:rPr lang="en-AU" sz="1800"/>
              <a:t>For more information about the plan: </a:t>
            </a:r>
            <a:r>
              <a:rPr lang="en-AU" sz="1800" dirty="0">
                <a:hlinkClick r:id="rId2"/>
              </a:rPr>
              <a:t>www.officeforyouth.nsw.gov.au</a:t>
            </a:r>
            <a:r>
              <a:rPr lang="en-AU" sz="1800" u="sng" dirty="0">
                <a:hlinkClick r:id="rId2"/>
              </a:rPr>
              <a:t>/strategic-plan-2027-30</a:t>
            </a:r>
            <a:endParaRPr lang="en-AU" sz="1800" dirty="0"/>
          </a:p>
          <a:p>
            <a:endParaRPr lang="en-AU" sz="18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E1E0E0-00B0-2FD0-726B-FA9CB15EA1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7666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72109-7F74-060A-749E-5AA60B3C9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Children and young people EDM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46BF4-1ED3-512E-D7A0-58EE133FBF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10764000" cy="4320000"/>
          </a:xfrm>
        </p:spPr>
        <p:txBody>
          <a:bodyPr vert="horz" lIns="0" tIns="0" rIns="0" bIns="0" rtlCol="0" anchor="t">
            <a:noAutofit/>
          </a:bodyPr>
          <a:lstStyle/>
          <a:p>
            <a:pPr fontAlgn="base"/>
            <a:r>
              <a:rPr lang="en-AU" sz="1800" dirty="0">
                <a:latin typeface="Public Sans ExtraBold" pitchFamily="2" charset="0"/>
              </a:rPr>
              <a:t>What would make your life better?  </a:t>
            </a:r>
          </a:p>
          <a:p>
            <a:pPr fontAlgn="base"/>
            <a:r>
              <a:rPr lang="en-AU" sz="1800" dirty="0"/>
              <a:t>You’re invited to give feedback on how to make NSW a better place for children and young people.  </a:t>
            </a:r>
          </a:p>
          <a:p>
            <a:pPr fontAlgn="base"/>
            <a:r>
              <a:rPr lang="en-AU" sz="1800" dirty="0"/>
              <a:t>The ideas and experiences you share will help the NSW Office for Youth and other government agencies make priorities in the coming years.  </a:t>
            </a:r>
          </a:p>
          <a:p>
            <a:pPr fontAlgn="base"/>
            <a:r>
              <a:rPr lang="en-AU" sz="1800" dirty="0"/>
              <a:t>You can provide feedback in any of the following ways by 30 June 2026: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AU" sz="1800" u="sng" dirty="0">
                <a:hlinkClick r:id="rId2"/>
              </a:rPr>
              <a:t>Complete the online survey</a:t>
            </a:r>
            <a:r>
              <a:rPr lang="en-AU" sz="1800" dirty="0"/>
              <a:t>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AU" sz="1800" u="sng" dirty="0">
                <a:hlinkClick r:id="rId2"/>
              </a:rPr>
              <a:t>Register for an online workshop </a:t>
            </a:r>
            <a:r>
              <a:rPr lang="en-AU" sz="1800" dirty="0"/>
              <a:t> </a:t>
            </a:r>
          </a:p>
          <a:p>
            <a:r>
              <a:rPr lang="en-AU" sz="1800"/>
              <a:t>For more information about the plan: </a:t>
            </a:r>
            <a:r>
              <a:rPr lang="en-AU" sz="1800" dirty="0">
                <a:hlinkClick r:id="rId3"/>
              </a:rPr>
              <a:t>www.officeforyouth.nsw.gov.au/strategic-plan-2027-30</a:t>
            </a:r>
            <a:endParaRPr lang="en-AU" dirty="0"/>
          </a:p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0959BF-C2B8-E224-BA00-94DD4619B1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8851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A38C6-C280-792F-41D9-6589EA25E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84000" cy="1008000"/>
          </a:xfrm>
        </p:spPr>
        <p:txBody>
          <a:bodyPr anchor="t">
            <a:normAutofit/>
          </a:bodyPr>
          <a:lstStyle/>
          <a:p>
            <a:r>
              <a:rPr lang="en-AU" dirty="0"/>
              <a:t>EDM banner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A2793D3-B339-8E09-51E4-F3EC7207B9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3" b="11921"/>
          <a:stretch>
            <a:fillRect/>
          </a:stretch>
        </p:blipFill>
        <p:spPr>
          <a:xfrm>
            <a:off x="360000" y="1799999"/>
            <a:ext cx="11484000" cy="432000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0187C4-BB58-7251-6E0B-38BB78774F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24000" y="6516000"/>
            <a:ext cx="720000" cy="180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0A01DC5-1685-4615-8240-15192985C6A2}" type="slidenum">
              <a:rPr lang="en-AU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682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6E0B24-6EC5-18BA-0167-58D6A9CD8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7</a:t>
            </a:fld>
            <a:endParaRPr lang="en-AU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AA29599-7D6D-7CA2-56AC-C7193B60633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820521" y="3965919"/>
            <a:ext cx="2466975" cy="206692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3AA762C-3EEB-0BCB-3863-491C389DB87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80730" y="3946040"/>
            <a:ext cx="2190750" cy="21431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1E01897-F677-A9C7-23A9-9D4894EF70D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60307" y="1143413"/>
            <a:ext cx="2228850" cy="206692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7237C0E-020F-2C68-6886-A290EF12CD0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53843" y="1143413"/>
            <a:ext cx="1885950" cy="23241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8351FCB-B87B-E10B-6B57-B4C2CD7FA25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89041" y="1143413"/>
            <a:ext cx="237172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64086"/>
      </p:ext>
    </p:extLst>
  </p:cSld>
  <p:clrMapOvr>
    <a:masterClrMapping/>
  </p:clrMapOvr>
</p:sld>
</file>

<file path=ppt/theme/theme1.xml><?xml version="1.0" encoding="utf-8"?>
<a:theme xmlns:a="http://schemas.openxmlformats.org/drawingml/2006/main" name="NSWG Corporate">
  <a:themeElements>
    <a:clrScheme name="Custom 1">
      <a:dk1>
        <a:srgbClr val="000000"/>
      </a:dk1>
      <a:lt1>
        <a:srgbClr val="FFFFFF"/>
      </a:lt1>
      <a:dk2>
        <a:srgbClr val="7961A9"/>
      </a:dk2>
      <a:lt2>
        <a:srgbClr val="F7BC32"/>
      </a:lt2>
      <a:accent1>
        <a:srgbClr val="000000"/>
      </a:accent1>
      <a:accent2>
        <a:srgbClr val="F05F42"/>
      </a:accent2>
      <a:accent3>
        <a:srgbClr val="0C9CD8"/>
      </a:accent3>
      <a:accent4>
        <a:srgbClr val="75C4BA"/>
      </a:accent4>
      <a:accent5>
        <a:srgbClr val="0C9CD8"/>
      </a:accent5>
      <a:accent6>
        <a:srgbClr val="F05F42"/>
      </a:accent6>
      <a:hlink>
        <a:srgbClr val="000000"/>
      </a:hlink>
      <a:folHlink>
        <a:srgbClr val="000000"/>
      </a:folHlink>
    </a:clrScheme>
    <a:fontScheme name="NSW Gov PPT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t" anchorCtr="0"/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05E487B7-D4F6-450C-913C-28062792D03F}" vid="{DE0C528A-A026-4F01-86CC-C6447270E179}"/>
    </a:ext>
  </a:extLst>
</a:theme>
</file>

<file path=ppt/theme/theme2.xml><?xml version="1.0" encoding="utf-8"?>
<a:theme xmlns:a="http://schemas.openxmlformats.org/drawingml/2006/main" name="Placeholder">
  <a:themeElements>
    <a:clrScheme name="NSWGOV Corporate Red04 Sept 2022">
      <a:dk1>
        <a:srgbClr val="22272B"/>
      </a:dk1>
      <a:lt1>
        <a:srgbClr val="FFFFFF"/>
      </a:lt1>
      <a:dk2>
        <a:srgbClr val="D7153A"/>
      </a:dk2>
      <a:lt2>
        <a:srgbClr val="EBEBEB"/>
      </a:lt2>
      <a:accent1>
        <a:srgbClr val="002664"/>
      </a:accent1>
      <a:accent2>
        <a:srgbClr val="146CFD"/>
      </a:accent2>
      <a:accent3>
        <a:srgbClr val="8CE0FF"/>
      </a:accent3>
      <a:accent4>
        <a:srgbClr val="CBEDFD"/>
      </a:accent4>
      <a:accent5>
        <a:srgbClr val="495054"/>
      </a:accent5>
      <a:accent6>
        <a:srgbClr val="FFE6EA"/>
      </a:accent6>
      <a:hlink>
        <a:srgbClr val="22272B"/>
      </a:hlink>
      <a:folHlink>
        <a:srgbClr val="22272B"/>
      </a:folHlink>
    </a:clrScheme>
    <a:fontScheme name="NSWCC PPT Sept 2022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0" tIns="0" rIns="0" bIns="0" rtlCol="0" anchor="t" anchorCtr="0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05E487B7-D4F6-450C-913C-28062792D03F}" vid="{F4098963-75CE-4907-AE1D-DE52A6BF356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3D4007997AC149BC44BCFD58D46B45" ma:contentTypeVersion="13" ma:contentTypeDescription="Create a new document." ma:contentTypeScope="" ma:versionID="79cc8ec89cc5da43bd313e1dfdc360b3">
  <xsd:schema xmlns:xsd="http://www.w3.org/2001/XMLSchema" xmlns:xs="http://www.w3.org/2001/XMLSchema" xmlns:p="http://schemas.microsoft.com/office/2006/metadata/properties" xmlns:ns2="f5fa9533-6159-47b6-b2c7-7bdd9939d7e7" xmlns:ns3="72ae239d-d19b-4c90-a78a-8c1af42c652c" targetNamespace="http://schemas.microsoft.com/office/2006/metadata/properties" ma:root="true" ma:fieldsID="656938da0c31e2fdd3cfd419a71aab78" ns2:_="" ns3:_="">
    <xsd:import namespace="f5fa9533-6159-47b6-b2c7-7bdd9939d7e7"/>
    <xsd:import namespace="72ae239d-d19b-4c90-a78a-8c1af42c65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fa9533-6159-47b6-b2c7-7bdd9939d7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4a9b5ed-3dec-4005-b770-d275ff43f1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ae239d-d19b-4c90-a78a-8c1af42c652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068d852-8f2a-43b9-97ba-323148e93620}" ma:internalName="TaxCatchAll" ma:showField="CatchAllData" ma:web="72ae239d-d19b-4c90-a78a-8c1af42c65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2ae239d-d19b-4c90-a78a-8c1af42c652c" xsi:nil="true"/>
    <lcf76f155ced4ddcb4097134ff3c332f xmlns="f5fa9533-6159-47b6-b2c7-7bdd9939d7e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A9DA09-AA55-4E71-B303-E636135434A1}">
  <ds:schemaRefs>
    <ds:schemaRef ds:uri="72ae239d-d19b-4c90-a78a-8c1af42c652c"/>
    <ds:schemaRef ds:uri="f5fa9533-6159-47b6-b2c7-7bdd9939d7e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31FD55A-42CE-4CF1-AE75-71D7F308B137}">
  <ds:schemaRefs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72ae239d-d19b-4c90-a78a-8c1af42c652c"/>
    <ds:schemaRef ds:uri="http://schemas.openxmlformats.org/package/2006/metadata/core-properties"/>
    <ds:schemaRef ds:uri="http://purl.org/dc/elements/1.1/"/>
    <ds:schemaRef ds:uri="f5fa9533-6159-47b6-b2c7-7bdd9939d7e7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303B4BE-719F-4275-9CEF-71205B7E8C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NSWG Corporate</Template>
  <TotalTime>5</TotalTime>
  <Words>359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NSWG Corporate</vt:lpstr>
      <vt:lpstr>Placeholder</vt:lpstr>
      <vt:lpstr>Communications kit</vt:lpstr>
      <vt:lpstr>Social media tiles </vt:lpstr>
      <vt:lpstr>Social media caption</vt:lpstr>
      <vt:lpstr>Sector EDM</vt:lpstr>
      <vt:lpstr>Children and young people EDM</vt:lpstr>
      <vt:lpstr>EDM banner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Anthony Skujins</dc:creator>
  <cp:lastModifiedBy>Charmian Zhang</cp:lastModifiedBy>
  <cp:revision>34</cp:revision>
  <cp:lastPrinted>2025-12-23T04:14:03Z</cp:lastPrinted>
  <dcterms:created xsi:type="dcterms:W3CDTF">2025-07-15T05:52:30Z</dcterms:created>
  <dcterms:modified xsi:type="dcterms:W3CDTF">2026-05-04T01:52:11Z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0x010100A33D4007997AC149BC44BCFD58D46B45</vt:lpwstr>
  </property>
  <property fmtid="{D5CDD505-2E9C-101B-9397-08002B2CF9AE}" pid="3" name="MediaServiceImageTags">
    <vt:lpwstr/>
  </property>
</Properties>
</file>